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73" r:id="rId135"/>
    <p:sldId id="1174" r:id="rId136"/>
    <p:sldId id="1175" r:id="rId137"/>
    <p:sldId id="1172" r:id="rId138"/>
    <p:sldId id="321" r:id="rId139"/>
    <p:sldId id="322" r:id="rId140"/>
    <p:sldId id="324" r:id="rId141"/>
    <p:sldId id="330" r:id="rId142"/>
    <p:sldId id="326" r:id="rId143"/>
    <p:sldId id="327" r:id="rId144"/>
    <p:sldId id="341" r:id="rId145"/>
    <p:sldId id="331" r:id="rId146"/>
    <p:sldId id="338" r:id="rId147"/>
    <p:sldId id="339" r:id="rId148"/>
    <p:sldId id="337" r:id="rId149"/>
    <p:sldId id="325" r:id="rId150"/>
    <p:sldId id="260" r:id="rId151"/>
    <p:sldId id="916" r:id="rId152"/>
    <p:sldId id="258" r:id="rId153"/>
  </p:sldIdLst>
  <p:sldSz cx="12192000" cy="6858000"/>
  <p:notesSz cx="6858000" cy="9144000"/>
  <p:custDataLst>
    <p:tags r:id="rId1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9" Type="http://schemas.openxmlformats.org/officeDocument/2006/relationships/tags" Target="tags/tag1.xml"/><Relationship Id="rId158" Type="http://schemas.openxmlformats.org/officeDocument/2006/relationships/commentAuthors" Target="commentAuthors.xml"/><Relationship Id="rId157" Type="http://schemas.openxmlformats.org/officeDocument/2006/relationships/tableStyles" Target="tableStyles.xml"/><Relationship Id="rId156" Type="http://schemas.openxmlformats.org/officeDocument/2006/relationships/viewProps" Target="viewProps.xml"/><Relationship Id="rId155" Type="http://schemas.openxmlformats.org/officeDocument/2006/relationships/presProps" Target="presProps.xml"/><Relationship Id="rId154" Type="http://schemas.openxmlformats.org/officeDocument/2006/relationships/handoutMaster" Target="handoutMasters/handoutMaster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5.png"/><Relationship Id="rId3" Type="http://schemas.openxmlformats.org/officeDocument/2006/relationships/image" Target="../media/image9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的案例，再继续看看它的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17344</Words>
  <Application>WPS 演示</Application>
  <PresentationFormat>宽屏</PresentationFormat>
  <Paragraphs>1082</Paragraphs>
  <Slides>150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150</vt:i4>
      </vt:variant>
    </vt:vector>
  </HeadingPairs>
  <TitlesOfParts>
    <vt:vector size="17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938</cp:revision>
  <dcterms:created xsi:type="dcterms:W3CDTF">2023-03-11T18:54:30Z</dcterms:created>
  <dcterms:modified xsi:type="dcterms:W3CDTF">2023-03-11T18:54:30Z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